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9"/>
  </p:notesMasterIdLst>
  <p:sldIdLst>
    <p:sldId id="257" r:id="rId2"/>
    <p:sldId id="260" r:id="rId3"/>
    <p:sldId id="287" r:id="rId4"/>
    <p:sldId id="288" r:id="rId5"/>
    <p:sldId id="289" r:id="rId6"/>
    <p:sldId id="292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6"/>
    <p:restoredTop sz="91445"/>
  </p:normalViewPr>
  <p:slideViewPr>
    <p:cSldViewPr snapToGrid="0" snapToObjects="1">
      <p:cViewPr>
        <p:scale>
          <a:sx n="81" d="100"/>
          <a:sy n="81" d="100"/>
        </p:scale>
        <p:origin x="352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5879B-F103-CD40-9FE4-E845A676453A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1682-F9CC-F947-A06A-D9B965AD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9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29,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78"/>
            <a:ext cx="5791200" cy="986765"/>
          </a:xfrm>
        </p:spPr>
        <p:txBody>
          <a:bodyPr/>
          <a:lstStyle/>
          <a:p>
            <a:r>
              <a:rPr lang="en-US" dirty="0" smtClean="0"/>
              <a:t>Bell ringer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rgbClr val="00B050"/>
                </a:solidFill>
              </a:rPr>
              <a:t>GREEN</a:t>
            </a:r>
            <a:endParaRPr lang="en-US" sz="28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587829" y="1379023"/>
                <a:ext cx="7750628" cy="5103420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2800" dirty="0" smtClean="0"/>
                  <a:t>Cameron sells tickets at a movie theater. On Friday night, he worked from 4 PM to 10 PM and sold about 25 tickets every hour. He modeled the number of tickets sold using the equation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𝑛</m:t>
                    </m:r>
                    <m:r>
                      <a:rPr lang="en-US" sz="2800" i="1" dirty="0" smtClean="0">
                        <a:latin typeface="Cambria Math" charset="0"/>
                      </a:rPr>
                      <m:t>(</m:t>
                    </m:r>
                    <m:r>
                      <a:rPr lang="en-US" sz="2800" i="1" dirty="0" smtClean="0">
                        <a:latin typeface="Cambria Math" charset="0"/>
                      </a:rPr>
                      <m:t>𝑡</m:t>
                    </m:r>
                    <m:r>
                      <a:rPr lang="en-US" sz="2800" i="1" dirty="0" smtClean="0">
                        <a:latin typeface="Cambria Math" charset="0"/>
                      </a:rPr>
                      <m:t>)=25</m:t>
                    </m:r>
                    <m:r>
                      <a:rPr lang="en-US" sz="2800" i="1" dirty="0" smtClean="0">
                        <a:latin typeface="Cambria Math" charset="0"/>
                      </a:rPr>
                      <m:t>𝑡</m:t>
                    </m:r>
                  </m:oMath>
                </a14:m>
                <a:r>
                  <a:rPr lang="en-US" sz="2800" dirty="0" smtClean="0"/>
                  <a:t> and restricted the domain and range as shown below. Are his domain and range correct? Why or why not?</a:t>
                </a:r>
              </a:p>
              <a:p>
                <a:pPr algn="ctr"/>
                <a:r>
                  <a:rPr lang="en-US" sz="3600" dirty="0" smtClean="0"/>
                  <a:t>Domain: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charset="0"/>
                      </a:rPr>
                      <m:t>0</m:t>
                    </m:r>
                    <m:r>
                      <a:rPr lang="en-US" sz="36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3600" i="1" dirty="0" smtClean="0">
                        <a:latin typeface="Cambria Math" charset="0"/>
                      </a:rPr>
                      <m:t>𝑡</m:t>
                    </m:r>
                    <m:r>
                      <a:rPr lang="en-US" sz="36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3600" i="1" dirty="0" smtClean="0">
                        <a:latin typeface="Cambria Math" charset="0"/>
                      </a:rPr>
                      <m:t>1</m:t>
                    </m:r>
                  </m:oMath>
                </a14:m>
                <a:endParaRPr lang="en-US" sz="3600" dirty="0" smtClean="0"/>
              </a:p>
              <a:p>
                <a:pPr algn="ctr"/>
                <a:r>
                  <a:rPr lang="en-US" sz="3600" dirty="0" smtClean="0"/>
                  <a:t>Range: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charset="0"/>
                      </a:rPr>
                      <m:t>0</m:t>
                    </m:r>
                    <m:r>
                      <a:rPr lang="en-US" sz="36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3600" i="1" dirty="0" smtClean="0">
                        <a:latin typeface="Cambria Math" charset="0"/>
                      </a:rPr>
                      <m:t>𝑛</m:t>
                    </m:r>
                    <m:r>
                      <a:rPr lang="en-US" sz="36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3600" i="1" dirty="0" smtClean="0">
                        <a:latin typeface="Cambria Math" charset="0"/>
                      </a:rPr>
                      <m:t>25</m:t>
                    </m:r>
                  </m:oMath>
                </a14:m>
                <a:endParaRPr lang="en-US" sz="3600" dirty="0" smtClean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7829" y="1379023"/>
                <a:ext cx="7750628" cy="5103420"/>
              </a:xfrm>
              <a:blipFill rotWithShape="0">
                <a:blip r:embed="rId2"/>
                <a:stretch>
                  <a:fillRect l="-1415" t="-1195" r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4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14643geometry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3" b="1410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BEHAVIOR &amp; EXTREMA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41951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BEHAVIOR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119198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The end behavior of a function describes what happens beyond the graph.</a:t>
            </a:r>
            <a:endParaRPr lang="en-US" sz="3200" dirty="0" smtClean="0"/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36"/>
          <a:stretch/>
        </p:blipFill>
        <p:spPr>
          <a:xfrm>
            <a:off x="796681" y="2716303"/>
            <a:ext cx="7041034" cy="297102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24643" y="4278086"/>
            <a:ext cx="3004457" cy="424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BEHAVIOR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84485"/>
            <a:ext cx="4082143" cy="4029128"/>
          </a:xfrm>
          <a:prstGeom prst="rect">
            <a:avLst/>
          </a:prstGeom>
        </p:spPr>
      </p:pic>
      <p:sp>
        <p:nvSpPr>
          <p:cNvPr id="7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119198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The end behavior of a function describes what happens beyond the graph.</a:t>
            </a:r>
            <a:endParaRPr lang="en-US" sz="3200" dirty="0" smtClean="0"/>
          </a:p>
          <a:p>
            <a:pPr algn="ctr"/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55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86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Behavior &amp; extrema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051898"/>
            <a:ext cx="8410749" cy="165605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Behavior describes the direction of a function’s graph, and extrema are the extreme values of a function.</a:t>
            </a:r>
            <a:endParaRPr lang="en-US" dirty="0" smtClean="0"/>
          </a:p>
          <a:p>
            <a:pPr algn="ctr"/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665"/>
          <a:stretch/>
        </p:blipFill>
        <p:spPr>
          <a:xfrm>
            <a:off x="0" y="2707952"/>
            <a:ext cx="6322371" cy="16992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04"/>
          <a:stretch/>
        </p:blipFill>
        <p:spPr>
          <a:xfrm>
            <a:off x="301451" y="4555602"/>
            <a:ext cx="6322371" cy="150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86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Behavior &amp; extrema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051898"/>
            <a:ext cx="8410749" cy="165605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Behavior describes the direction of a function’s graph, and extrema are the extreme values of a function.</a:t>
            </a:r>
            <a:endParaRPr lang="en-US" dirty="0" smtClean="0"/>
          </a:p>
          <a:p>
            <a:pPr algn="ctr"/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07952"/>
            <a:ext cx="3739243" cy="384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2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051898"/>
            <a:ext cx="8410749" cy="191990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Describe the end behavior of the graph below. Then described its behavior and find any local extrema.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52718"/>
            <a:ext cx="5584371" cy="90863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Behavior &amp; extrema</a:t>
            </a:r>
            <a:endParaRPr lang="en-US" dirty="0"/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9" t="19728" r="27629" b="19112"/>
          <a:stretch>
            <a:fillRect/>
          </a:stretch>
        </p:blipFill>
        <p:spPr bwMode="auto">
          <a:xfrm>
            <a:off x="2623458" y="2569029"/>
            <a:ext cx="4191000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 flipV="1">
            <a:off x="2623458" y="2578488"/>
            <a:ext cx="1360714" cy="2760956"/>
          </a:xfrm>
          <a:prstGeom prst="line">
            <a:avLst/>
          </a:prstGeom>
          <a:ln w="57150">
            <a:solidFill>
              <a:srgbClr val="0432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984172" y="4180114"/>
            <a:ext cx="2830286" cy="1159330"/>
          </a:xfrm>
          <a:prstGeom prst="line">
            <a:avLst/>
          </a:prstGeom>
          <a:ln w="57150">
            <a:solidFill>
              <a:srgbClr val="0432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076950" y="4352924"/>
            <a:ext cx="196850" cy="197757"/>
          </a:xfrm>
          <a:prstGeom prst="ellipse">
            <a:avLst/>
          </a:prstGeom>
          <a:solidFill>
            <a:srgbClr val="0432FF"/>
          </a:solidFill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5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5494</TotalTime>
  <Words>198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Black</vt:lpstr>
      <vt:lpstr>Calibri</vt:lpstr>
      <vt:lpstr>Cambria Math</vt:lpstr>
      <vt:lpstr>Arial</vt:lpstr>
      <vt:lpstr>Essential</vt:lpstr>
      <vt:lpstr>Bell ringer</vt:lpstr>
      <vt:lpstr>FUNCTIONS</vt:lpstr>
      <vt:lpstr>END BEHAVIOR</vt:lpstr>
      <vt:lpstr>END BEHAVIOR</vt:lpstr>
      <vt:lpstr>Behavior &amp; extrema</vt:lpstr>
      <vt:lpstr>Behavior &amp; extrema</vt:lpstr>
      <vt:lpstr>PowerPoint Presentation</vt:lpstr>
    </vt:vector>
  </TitlesOfParts>
  <Company>University of Central Florida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</dc:title>
  <dc:creator>McKenna Phillips</dc:creator>
  <cp:lastModifiedBy>PHILLIPS, IDA M</cp:lastModifiedBy>
  <cp:revision>61</cp:revision>
  <dcterms:created xsi:type="dcterms:W3CDTF">2014-08-15T16:50:20Z</dcterms:created>
  <dcterms:modified xsi:type="dcterms:W3CDTF">2017-08-29T18:46:33Z</dcterms:modified>
</cp:coreProperties>
</file>