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notesMasterIdLst>
    <p:notesMasterId r:id="rId11"/>
  </p:notesMasterIdLst>
  <p:sldIdLst>
    <p:sldId id="257" r:id="rId2"/>
    <p:sldId id="260" r:id="rId3"/>
    <p:sldId id="287" r:id="rId4"/>
    <p:sldId id="306" r:id="rId5"/>
    <p:sldId id="307" r:id="rId6"/>
    <p:sldId id="308" r:id="rId7"/>
    <p:sldId id="309" r:id="rId8"/>
    <p:sldId id="310" r:id="rId9"/>
    <p:sldId id="300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432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1346"/>
    <p:restoredTop sz="91445"/>
  </p:normalViewPr>
  <p:slideViewPr>
    <p:cSldViewPr snapToGrid="0" snapToObjects="1">
      <p:cViewPr>
        <p:scale>
          <a:sx n="81" d="100"/>
          <a:sy n="81" d="100"/>
        </p:scale>
        <p:origin x="352" y="4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75879B-F103-CD40-9FE4-E845A676453A}" type="datetimeFigureOut">
              <a:rPr lang="en-US" smtClean="0"/>
              <a:t>9/26/17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B71682-F9CC-F947-A06A-D9B965AD01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93994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DEABC-D766-4322-8E78-B830FAE35C72}" type="datetime4">
              <a:rPr lang="en-US" smtClean="0"/>
              <a:pPr/>
              <a:t>September 26, 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31F9E-604E-4343-9F29-EF72E8231CAD}" type="datetime4">
              <a:rPr lang="en-US" smtClean="0"/>
              <a:pPr/>
              <a:t>September 26,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8E1CE-37F8-4102-8DF9-852A0A51F293}" type="datetime4">
              <a:rPr lang="en-US" smtClean="0"/>
              <a:pPr/>
              <a:t>September 26,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33F43-3E86-47E4-BFBB-2476D384E1C6}" type="datetime4">
              <a:rPr lang="en-US" smtClean="0"/>
              <a:pPr/>
              <a:t>September 26,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663BA-01FC-4367-B6F3-ABB2645D55F1}" type="datetime4">
              <a:rPr lang="en-US" smtClean="0"/>
              <a:pPr/>
              <a:t>September 26, 2017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19C71-EC74-44AF-B27E-FC7DC3C3A61D}" type="datetime4">
              <a:rPr lang="en-US" smtClean="0"/>
              <a:pPr/>
              <a:t>September 26, 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CDA29-3CBE-48EA-92AE-A996835462BA}" type="datetime4">
              <a:rPr lang="en-US" smtClean="0"/>
              <a:pPr/>
              <a:t>September 26, 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EC054-3869-4501-B163-1BBFDE8DCE04}" type="datetime4">
              <a:rPr lang="en-US" smtClean="0"/>
              <a:pPr/>
              <a:t>September 26, 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3D831-56C1-49CF-8EF7-8B9A98402BCD}" type="datetime4">
              <a:rPr lang="en-US" smtClean="0"/>
              <a:pPr/>
              <a:t>September 26, 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D5615-7F4F-4584-84D5-CC95918C321F}" type="datetime4">
              <a:rPr lang="en-US" smtClean="0"/>
              <a:pPr/>
              <a:t>September 26, 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EA923-9BEE-48CE-9F28-5B525F399BAD}" type="datetime4">
              <a:rPr lang="en-US" smtClean="0"/>
              <a:pPr/>
              <a:t>September 26, 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17D0EFEE-2756-4A20-BF2A-63F0A94F99AC}" type="datetime4">
              <a:rPr lang="en-US" smtClean="0"/>
              <a:pPr/>
              <a:t>September 26, 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7.png"/><Relationship Id="rId5" Type="http://schemas.openxmlformats.org/officeDocument/2006/relationships/image" Target="../media/image8.png"/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5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53778"/>
            <a:ext cx="5791200" cy="986765"/>
          </a:xfrm>
        </p:spPr>
        <p:txBody>
          <a:bodyPr/>
          <a:lstStyle/>
          <a:p>
            <a:r>
              <a:rPr lang="en-US" dirty="0" smtClean="0"/>
              <a:t>Bell ringer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994400" y="315298"/>
            <a:ext cx="2692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CODE: </a:t>
            </a:r>
            <a:r>
              <a:rPr lang="en-US" sz="2800" b="1" dirty="0" smtClean="0">
                <a:solidFill>
                  <a:srgbClr val="00B050"/>
                </a:solidFill>
              </a:rPr>
              <a:t>GREEN</a:t>
            </a:r>
            <a:endParaRPr lang="en-US" sz="2800" b="1" dirty="0">
              <a:solidFill>
                <a:srgbClr val="00B05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87829" y="1379023"/>
            <a:ext cx="7750628" cy="5103420"/>
          </a:xfrm>
        </p:spPr>
        <p:txBody>
          <a:bodyPr anchor="ctr">
            <a:normAutofit/>
          </a:bodyPr>
          <a:lstStyle/>
          <a:p>
            <a:pPr algn="ctr"/>
            <a:r>
              <a:rPr lang="en-US" sz="3600" dirty="0" smtClean="0"/>
              <a:t>What </a:t>
            </a:r>
            <a:r>
              <a:rPr lang="en-US" sz="3600" dirty="0" smtClean="0"/>
              <a:t>does inverse mean?</a:t>
            </a:r>
            <a:endParaRPr lang="en-US" sz="3600" dirty="0" smtClean="0"/>
          </a:p>
          <a:p>
            <a:pPr algn="ctr"/>
            <a:r>
              <a:rPr lang="en-US" sz="3600" b="0" i="1" dirty="0" err="1" smtClean="0"/>
              <a:t>ie</a:t>
            </a:r>
            <a:r>
              <a:rPr lang="en-US" sz="3600" b="0" i="1" dirty="0" smtClean="0"/>
              <a:t>. </a:t>
            </a:r>
            <a:r>
              <a:rPr lang="en-US" sz="3600" b="0" i="1" dirty="0" smtClean="0"/>
              <a:t>To solve an equation, we must use the </a:t>
            </a:r>
            <a:r>
              <a:rPr lang="en-US" sz="3600" b="0" i="1" u="sng" dirty="0" smtClean="0"/>
              <a:t>inverse</a:t>
            </a:r>
            <a:r>
              <a:rPr lang="en-US" sz="3600" b="0" i="1" dirty="0" smtClean="0"/>
              <a:t> operation.</a:t>
            </a:r>
            <a:endParaRPr lang="en-US" sz="4400" b="0" i="1" dirty="0" smtClean="0"/>
          </a:p>
        </p:txBody>
      </p:sp>
    </p:spTree>
    <p:extLst>
      <p:ext uri="{BB962C8B-B14F-4D97-AF65-F5344CB8AC3E}">
        <p14:creationId xmlns:p14="http://schemas.microsoft.com/office/powerpoint/2010/main" val="314409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Placeholder 6" descr="14643geometry.jpg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103" b="14103"/>
          <a:stretch>
            <a:fillRect/>
          </a:stretch>
        </p:blipFill>
        <p:spPr/>
      </p:pic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INVERSE FUNCTIONS</a:t>
            </a:r>
            <a:endParaRPr lang="en-US" sz="20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419514" cy="762000"/>
          </a:xfrm>
        </p:spPr>
        <p:txBody>
          <a:bodyPr>
            <a:normAutofit/>
          </a:bodyPr>
          <a:lstStyle/>
          <a:p>
            <a:r>
              <a:rPr lang="en-US" dirty="0" smtClean="0"/>
              <a:t>FUNCTIONS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065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INVERSE FUNCTIONS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01451" y="1907628"/>
            <a:ext cx="8410749" cy="4619296"/>
          </a:xfrm>
        </p:spPr>
        <p:txBody>
          <a:bodyPr anchor="t">
            <a:normAutofit/>
          </a:bodyPr>
          <a:lstStyle/>
          <a:p>
            <a:pPr algn="ctr"/>
            <a:r>
              <a:rPr lang="en-US" sz="3600" dirty="0" smtClean="0"/>
              <a:t>An inverse function reverses the domain and range of a function.</a:t>
            </a:r>
          </a:p>
          <a:p>
            <a:pPr algn="ctr"/>
            <a:r>
              <a:rPr lang="en-US" sz="3600" dirty="0" smtClean="0"/>
              <a:t>f(x) = {(0,2), (-2,-3), (6,4), (5,-3)}</a:t>
            </a:r>
            <a:endParaRPr lang="en-US" sz="3600" dirty="0" smtClean="0"/>
          </a:p>
          <a:p>
            <a:pPr algn="ctr"/>
            <a:endParaRPr lang="en-US" sz="1600" dirty="0"/>
          </a:p>
        </p:txBody>
      </p:sp>
      <p:sp>
        <p:nvSpPr>
          <p:cNvPr id="5" name="TextBox 4"/>
          <p:cNvSpPr txBox="1"/>
          <p:nvPr/>
        </p:nvSpPr>
        <p:spPr>
          <a:xfrm>
            <a:off x="6248400" y="340698"/>
            <a:ext cx="2463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CODE</a:t>
            </a:r>
            <a:r>
              <a:rPr lang="en-US" sz="2800" b="1" smtClean="0"/>
              <a:t>: </a:t>
            </a:r>
            <a:r>
              <a:rPr lang="en-US" sz="2800" b="1" smtClean="0">
                <a:solidFill>
                  <a:srgbClr val="0070C0"/>
                </a:solidFill>
              </a:rPr>
              <a:t>BLUE</a:t>
            </a:r>
            <a:endParaRPr lang="en-US" sz="28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0791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INVERSE FUNCTIONS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01451" y="1907628"/>
            <a:ext cx="8410749" cy="4619296"/>
          </a:xfrm>
        </p:spPr>
        <p:txBody>
          <a:bodyPr anchor="t">
            <a:normAutofit/>
          </a:bodyPr>
          <a:lstStyle/>
          <a:p>
            <a:pPr algn="ctr"/>
            <a:r>
              <a:rPr lang="en-US" sz="3600" dirty="0" smtClean="0"/>
              <a:t>An inverse function reverses the domain and range of a function.</a:t>
            </a:r>
          </a:p>
          <a:p>
            <a:pPr algn="ctr"/>
            <a:r>
              <a:rPr lang="en-US" sz="3600" dirty="0" smtClean="0"/>
              <a:t>f(x) = {(3,7), (-12,2), (15,-1), (0,2)}</a:t>
            </a:r>
            <a:endParaRPr lang="en-US" sz="3600" dirty="0" smtClean="0"/>
          </a:p>
          <a:p>
            <a:pPr algn="ctr"/>
            <a:endParaRPr lang="en-US" sz="1600" dirty="0"/>
          </a:p>
        </p:txBody>
      </p:sp>
      <p:sp>
        <p:nvSpPr>
          <p:cNvPr id="6" name="TextBox 5"/>
          <p:cNvSpPr txBox="1"/>
          <p:nvPr/>
        </p:nvSpPr>
        <p:spPr>
          <a:xfrm>
            <a:off x="5740400" y="315298"/>
            <a:ext cx="2971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CODE: </a:t>
            </a:r>
            <a:r>
              <a:rPr lang="en-US" sz="2800" b="1" dirty="0" smtClean="0">
                <a:solidFill>
                  <a:schemeClr val="accent2"/>
                </a:solidFill>
              </a:rPr>
              <a:t>YELLOW</a:t>
            </a:r>
            <a:endParaRPr lang="en-US" sz="2800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4727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INVERSE FUNCTIONS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01451" y="1907628"/>
            <a:ext cx="8410749" cy="4619296"/>
          </a:xfrm>
        </p:spPr>
        <p:txBody>
          <a:bodyPr anchor="t">
            <a:normAutofit/>
          </a:bodyPr>
          <a:lstStyle/>
          <a:p>
            <a:pPr algn="ctr"/>
            <a:r>
              <a:rPr lang="en-US" sz="3600" dirty="0" smtClean="0"/>
              <a:t>An inverse function reverses the domain and range of a function.</a:t>
            </a:r>
          </a:p>
          <a:p>
            <a:pPr algn="ctr"/>
            <a:r>
              <a:rPr lang="en-US" sz="3600" dirty="0" smtClean="0"/>
              <a:t>f(x) = 3x + 4</a:t>
            </a:r>
            <a:endParaRPr lang="en-US" sz="3600" dirty="0" smtClean="0"/>
          </a:p>
          <a:p>
            <a:pPr algn="ctr"/>
            <a:endParaRPr lang="en-US" sz="1600" dirty="0"/>
          </a:p>
        </p:txBody>
      </p:sp>
      <p:sp>
        <p:nvSpPr>
          <p:cNvPr id="5" name="TextBox 4"/>
          <p:cNvSpPr txBox="1"/>
          <p:nvPr/>
        </p:nvSpPr>
        <p:spPr>
          <a:xfrm>
            <a:off x="6248400" y="340698"/>
            <a:ext cx="2463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CODE</a:t>
            </a:r>
            <a:r>
              <a:rPr lang="en-US" sz="2800" b="1" smtClean="0"/>
              <a:t>: </a:t>
            </a:r>
            <a:r>
              <a:rPr lang="en-US" sz="2800" b="1" smtClean="0">
                <a:solidFill>
                  <a:srgbClr val="0070C0"/>
                </a:solidFill>
              </a:rPr>
              <a:t>BLUE</a:t>
            </a:r>
            <a:endParaRPr lang="en-US" sz="28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86008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INVERSE FUNCTIONS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01451" y="1907628"/>
            <a:ext cx="8410749" cy="4619296"/>
          </a:xfrm>
        </p:spPr>
        <p:txBody>
          <a:bodyPr anchor="t">
            <a:normAutofit/>
          </a:bodyPr>
          <a:lstStyle/>
          <a:p>
            <a:pPr algn="ctr"/>
            <a:r>
              <a:rPr lang="en-US" sz="3600" dirty="0" smtClean="0"/>
              <a:t>An inverse function reverses the domain and range of a function.</a:t>
            </a:r>
          </a:p>
          <a:p>
            <a:pPr algn="ctr"/>
            <a:r>
              <a:rPr lang="en-US" sz="3600" dirty="0" smtClean="0"/>
              <a:t>f(x) = 2x – 2 </a:t>
            </a:r>
            <a:endParaRPr lang="en-US" sz="1600" dirty="0"/>
          </a:p>
        </p:txBody>
      </p:sp>
      <p:sp>
        <p:nvSpPr>
          <p:cNvPr id="6" name="TextBox 5"/>
          <p:cNvSpPr txBox="1"/>
          <p:nvPr/>
        </p:nvSpPr>
        <p:spPr>
          <a:xfrm>
            <a:off x="5740400" y="315298"/>
            <a:ext cx="2971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CODE: </a:t>
            </a:r>
            <a:r>
              <a:rPr lang="en-US" sz="2800" b="1" dirty="0" smtClean="0">
                <a:solidFill>
                  <a:schemeClr val="accent2"/>
                </a:solidFill>
              </a:rPr>
              <a:t>YELLOW</a:t>
            </a:r>
            <a:endParaRPr lang="en-US" sz="2800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51807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INVERSE FUNCTIONS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01451" y="1907628"/>
            <a:ext cx="8410749" cy="4619296"/>
          </a:xfrm>
        </p:spPr>
        <p:txBody>
          <a:bodyPr anchor="t">
            <a:normAutofit/>
          </a:bodyPr>
          <a:lstStyle/>
          <a:p>
            <a:pPr algn="ctr"/>
            <a:r>
              <a:rPr lang="en-US" sz="3600" dirty="0" smtClean="0"/>
              <a:t>An inverse function reverses the domain and range of a function.</a:t>
            </a:r>
          </a:p>
          <a:p>
            <a:pPr algn="ctr"/>
            <a:r>
              <a:rPr lang="en-US" sz="3600" dirty="0" smtClean="0"/>
              <a:t>f(x) = 3x + 4</a:t>
            </a:r>
            <a:endParaRPr lang="en-US" sz="3600" dirty="0" smtClean="0"/>
          </a:p>
          <a:p>
            <a:pPr algn="ctr"/>
            <a:endParaRPr lang="en-US" sz="1600" dirty="0"/>
          </a:p>
        </p:txBody>
      </p:sp>
      <p:sp>
        <p:nvSpPr>
          <p:cNvPr id="5" name="TextBox 4"/>
          <p:cNvSpPr txBox="1"/>
          <p:nvPr/>
        </p:nvSpPr>
        <p:spPr>
          <a:xfrm>
            <a:off x="6248400" y="340698"/>
            <a:ext cx="2463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CODE</a:t>
            </a:r>
            <a:r>
              <a:rPr lang="en-US" sz="2800" b="1" smtClean="0"/>
              <a:t>: </a:t>
            </a:r>
            <a:r>
              <a:rPr lang="en-US" sz="2800" b="1" smtClean="0">
                <a:solidFill>
                  <a:srgbClr val="0070C0"/>
                </a:solidFill>
              </a:rPr>
              <a:t>BLUE</a:t>
            </a:r>
            <a:endParaRPr lang="en-US" sz="2800" b="1" dirty="0">
              <a:solidFill>
                <a:srgbClr val="0070C0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199" y="1712298"/>
            <a:ext cx="8425917" cy="22606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2759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INVERSE FUNCTIONS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01451" y="1524318"/>
            <a:ext cx="8410749" cy="1434662"/>
          </a:xfrm>
        </p:spPr>
        <p:txBody>
          <a:bodyPr anchor="t">
            <a:normAutofit/>
          </a:bodyPr>
          <a:lstStyle/>
          <a:p>
            <a:pPr algn="ctr"/>
            <a:r>
              <a:rPr lang="en-US" dirty="0" smtClean="0"/>
              <a:t>Find the inverse function and state what that function represents in this context and its domain.</a:t>
            </a:r>
            <a:endParaRPr lang="en-US" sz="1200" dirty="0"/>
          </a:p>
        </p:txBody>
      </p:sp>
      <p:sp>
        <p:nvSpPr>
          <p:cNvPr id="6" name="TextBox 5"/>
          <p:cNvSpPr txBox="1"/>
          <p:nvPr/>
        </p:nvSpPr>
        <p:spPr>
          <a:xfrm>
            <a:off x="5740400" y="315298"/>
            <a:ext cx="2971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CODE: </a:t>
            </a:r>
            <a:r>
              <a:rPr lang="en-US" sz="2800" b="1" dirty="0" smtClean="0">
                <a:solidFill>
                  <a:schemeClr val="accent2"/>
                </a:solidFill>
              </a:rPr>
              <a:t>YELLOW</a:t>
            </a:r>
            <a:endParaRPr lang="en-US" sz="2800" b="1" dirty="0">
              <a:solidFill>
                <a:schemeClr val="accent2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400" y="2958980"/>
            <a:ext cx="8582324" cy="1655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38506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EXIT TICKET</a:t>
            </a:r>
            <a:endParaRPr lang="en-US" dirty="0"/>
          </a:p>
        </p:txBody>
      </p:sp>
      <p:pic>
        <p:nvPicPr>
          <p:cNvPr id="5" name="Picture 4" descr="orange-raffle-ticket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3794" y="321418"/>
            <a:ext cx="1688954" cy="1253382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392514" y="321418"/>
            <a:ext cx="2184400" cy="5229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CODE: </a:t>
            </a:r>
            <a:r>
              <a:rPr lang="en-US" sz="2800" b="1" i="1" dirty="0" smtClean="0">
                <a:solidFill>
                  <a:schemeClr val="tx2"/>
                </a:solidFill>
              </a:rPr>
              <a:t>RED</a:t>
            </a:r>
            <a:endParaRPr lang="en-US" sz="2800" b="1" i="1" dirty="0">
              <a:solidFill>
                <a:schemeClr val="tx2"/>
              </a:solidFill>
            </a:endParaRPr>
          </a:p>
        </p:txBody>
      </p:sp>
      <p:sp>
        <p:nvSpPr>
          <p:cNvPr id="10" name="Content Placeholder 3"/>
          <p:cNvSpPr>
            <a:spLocks noGrp="1"/>
          </p:cNvSpPr>
          <p:nvPr>
            <p:ph sz="half" idx="1"/>
          </p:nvPr>
        </p:nvSpPr>
        <p:spPr>
          <a:xfrm>
            <a:off x="301451" y="1524318"/>
            <a:ext cx="8410749" cy="4466579"/>
          </a:xfrm>
        </p:spPr>
        <p:txBody>
          <a:bodyPr anchor="ctr">
            <a:normAutofit/>
          </a:bodyPr>
          <a:lstStyle/>
          <a:p>
            <a:pPr algn="ctr"/>
            <a:r>
              <a:rPr lang="en-US" sz="3600" dirty="0" smtClean="0"/>
              <a:t>For each function below, find the inverse.</a:t>
            </a:r>
            <a:endParaRPr lang="en-US" sz="3600" dirty="0" smtClean="0"/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3600" dirty="0" smtClean="0"/>
              <a:t> 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3600" dirty="0"/>
              <a:t> </a:t>
            </a:r>
            <a:endParaRPr lang="en-US" sz="3600" dirty="0" smtClean="0"/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3600" dirty="0"/>
              <a:t> </a:t>
            </a:r>
            <a:endParaRPr lang="en-US" sz="36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8971" y="2965966"/>
            <a:ext cx="6446621" cy="122263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652" y="4151148"/>
            <a:ext cx="3211173" cy="96335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8971" y="4946331"/>
            <a:ext cx="2848437" cy="12731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9954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a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Essential.thmx</Template>
  <TotalTime>8671</TotalTime>
  <Words>205</Words>
  <Application>Microsoft Macintosh PowerPoint</Application>
  <PresentationFormat>On-screen Show (4:3)</PresentationFormat>
  <Paragraphs>35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 Black</vt:lpstr>
      <vt:lpstr>Calibri</vt:lpstr>
      <vt:lpstr>Arial</vt:lpstr>
      <vt:lpstr>Essential</vt:lpstr>
      <vt:lpstr>Bell ringer</vt:lpstr>
      <vt:lpstr>FUNCTIONS</vt:lpstr>
      <vt:lpstr>INVERSE FUNCTIONS</vt:lpstr>
      <vt:lpstr>INVERSE FUNCTIONS</vt:lpstr>
      <vt:lpstr>INVERSE FUNCTIONS</vt:lpstr>
      <vt:lpstr>INVERSE FUNCTIONS</vt:lpstr>
      <vt:lpstr>INVERSE FUNCTIONS</vt:lpstr>
      <vt:lpstr>INVERSE FUNCTIONS</vt:lpstr>
      <vt:lpstr>EXIT TICKET</vt:lpstr>
    </vt:vector>
  </TitlesOfParts>
  <Company>University of Central Florida</Company>
  <LinksUpToDate>false</LinksUpToDate>
  <SharedDoc>false</SharedDoc>
  <HyperlinksChanged>false</HyperlinksChanged>
  <AppVersion>15.0024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Bell ringer</dc:title>
  <dc:creator>McKenna Phillips</dc:creator>
  <cp:lastModifiedBy>PHILLIPS, IDA M</cp:lastModifiedBy>
  <cp:revision>72</cp:revision>
  <dcterms:created xsi:type="dcterms:W3CDTF">2014-08-15T16:50:20Z</dcterms:created>
  <dcterms:modified xsi:type="dcterms:W3CDTF">2017-09-26T15:02:00Z</dcterms:modified>
</cp:coreProperties>
</file>