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1"/>
  </p:notesMasterIdLst>
  <p:sldIdLst>
    <p:sldId id="257" r:id="rId2"/>
    <p:sldId id="260" r:id="rId3"/>
    <p:sldId id="287" r:id="rId4"/>
    <p:sldId id="306" r:id="rId5"/>
    <p:sldId id="307" r:id="rId6"/>
    <p:sldId id="308" r:id="rId7"/>
    <p:sldId id="309" r:id="rId8"/>
    <p:sldId id="310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6"/>
    <p:restoredTop sz="91445"/>
  </p:normalViewPr>
  <p:slideViewPr>
    <p:cSldViewPr snapToGrid="0" snapToObjects="1">
      <p:cViewPr varScale="1">
        <p:scale>
          <a:sx n="77" d="100"/>
          <a:sy n="77" d="100"/>
        </p:scale>
        <p:origin x="2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5879B-F103-CD40-9FE4-E845A676453A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71682-F9CC-F947-A06A-D9B965AD0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9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September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September 28, 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September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September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778"/>
            <a:ext cx="5791200" cy="986765"/>
          </a:xfrm>
        </p:spPr>
        <p:txBody>
          <a:bodyPr/>
          <a:lstStyle/>
          <a:p>
            <a:r>
              <a:rPr lang="en-US" dirty="0"/>
              <a:t>Bell ringer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94400" y="315298"/>
            <a:ext cx="269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CODE: </a:t>
            </a:r>
            <a:r>
              <a:rPr lang="en-US" sz="2800" b="1" dirty="0">
                <a:solidFill>
                  <a:srgbClr val="00B050"/>
                </a:solidFill>
              </a:rPr>
              <a:t>GREEN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7829" y="1379023"/>
            <a:ext cx="7750628" cy="5103420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What does inverse mean?</a:t>
            </a:r>
          </a:p>
          <a:p>
            <a:pPr algn="ctr"/>
            <a:r>
              <a:rPr lang="en-US" sz="3600" b="0" i="1" dirty="0" err="1"/>
              <a:t>ie</a:t>
            </a:r>
            <a:r>
              <a:rPr lang="en-US" sz="3600" b="0" i="1" dirty="0"/>
              <a:t>. To solve an equation, we must use the </a:t>
            </a:r>
            <a:r>
              <a:rPr lang="en-US" sz="3600" b="0" i="1" u="sng" dirty="0"/>
              <a:t>inverse</a:t>
            </a:r>
            <a:r>
              <a:rPr lang="en-US" sz="3600" b="0" i="1" dirty="0"/>
              <a:t> operation.</a:t>
            </a:r>
            <a:endParaRPr lang="en-US" sz="4400" b="0" i="1" dirty="0"/>
          </a:p>
        </p:txBody>
      </p:sp>
    </p:spTree>
    <p:extLst>
      <p:ext uri="{BB962C8B-B14F-4D97-AF65-F5344CB8AC3E}">
        <p14:creationId xmlns:p14="http://schemas.microsoft.com/office/powerpoint/2010/main" val="31440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14643geometry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03" b="1410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INVERSE FUNCTIONS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419514" cy="762000"/>
          </a:xfrm>
        </p:spPr>
        <p:txBody>
          <a:bodyPr>
            <a:normAutofit/>
          </a:bodyPr>
          <a:lstStyle/>
          <a:p>
            <a:r>
              <a:rPr lang="en-US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38806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907628"/>
            <a:ext cx="8410749" cy="4619296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An inverse function reverses the domain and range of a function.</a:t>
            </a:r>
          </a:p>
          <a:p>
            <a:pPr algn="ctr"/>
            <a:r>
              <a:rPr lang="en-US" sz="3600" dirty="0"/>
              <a:t>f(x) = {(0,2), (-2,-3), (6,4), (5,-3)}</a:t>
            </a:r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</a:t>
            </a:r>
            <a:r>
              <a:rPr lang="en-US" sz="2800" b="1"/>
              <a:t>: </a:t>
            </a:r>
            <a:r>
              <a:rPr lang="en-US" sz="2800" b="1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907628"/>
            <a:ext cx="8410749" cy="4619296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An inverse function reverses the domain and range of a function.</a:t>
            </a:r>
          </a:p>
          <a:p>
            <a:pPr algn="ctr"/>
            <a:r>
              <a:rPr lang="en-US" sz="3600" dirty="0"/>
              <a:t>f(x) = {(3,7), (-12,2), (15,-1), (0,2)}</a:t>
            </a:r>
          </a:p>
          <a:p>
            <a:pPr algn="ctr"/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7404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CODE: </a:t>
            </a:r>
            <a:r>
              <a:rPr lang="en-US" sz="2800" b="1" dirty="0">
                <a:solidFill>
                  <a:schemeClr val="accent2"/>
                </a:solidFill>
              </a:rPr>
              <a:t>YELLOW</a:t>
            </a:r>
          </a:p>
        </p:txBody>
      </p:sp>
    </p:spTree>
    <p:extLst>
      <p:ext uri="{BB962C8B-B14F-4D97-AF65-F5344CB8AC3E}">
        <p14:creationId xmlns:p14="http://schemas.microsoft.com/office/powerpoint/2010/main" val="197472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907628"/>
            <a:ext cx="8410749" cy="4619296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An inverse function reverses the domain and range of a function.</a:t>
            </a:r>
          </a:p>
          <a:p>
            <a:pPr algn="ctr"/>
            <a:r>
              <a:rPr lang="en-US" sz="3600" dirty="0"/>
              <a:t>f(x) = 3x + 4</a:t>
            </a:r>
          </a:p>
          <a:p>
            <a:pPr algn="ctr"/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</a:t>
            </a:r>
            <a:r>
              <a:rPr lang="en-US" sz="2800" b="1"/>
              <a:t>: </a:t>
            </a:r>
            <a:r>
              <a:rPr lang="en-US" sz="2800" b="1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60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1451" y="1907628"/>
            <a:ext cx="8410749" cy="4619296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An inverse function reverses the domain and range of a function.</a:t>
            </a:r>
          </a:p>
          <a:p>
            <a:pPr algn="ctr"/>
            <a:r>
              <a:rPr lang="en-US" sz="3600" dirty="0"/>
              <a:t>f(x) = 2x – 2 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7404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CODE: </a:t>
            </a:r>
            <a:r>
              <a:rPr lang="en-US" sz="2800" b="1" dirty="0">
                <a:solidFill>
                  <a:schemeClr val="accent2"/>
                </a:solidFill>
              </a:rPr>
              <a:t>YELLOW</a:t>
            </a:r>
          </a:p>
        </p:txBody>
      </p:sp>
    </p:spTree>
    <p:extLst>
      <p:ext uri="{BB962C8B-B14F-4D97-AF65-F5344CB8AC3E}">
        <p14:creationId xmlns:p14="http://schemas.microsoft.com/office/powerpoint/2010/main" val="63518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1451" y="1907628"/>
                <a:ext cx="8410749" cy="4619296"/>
              </a:xfrm>
            </p:spPr>
            <p:txBody>
              <a:bodyPr anchor="t">
                <a:normAutofit/>
              </a:bodyPr>
              <a:lstStyle/>
              <a:p>
                <a:pPr algn="ctr"/>
                <a:r>
                  <a:rPr lang="en-US" sz="3600" dirty="0"/>
                  <a:t>An inverse </a:t>
                </a:r>
                <a:r>
                  <a:rPr lang="en-US" sz="3600" u="sng" dirty="0"/>
                  <a:t>function</a:t>
                </a:r>
                <a:r>
                  <a:rPr lang="en-US" sz="3600" dirty="0"/>
                  <a:t> reverses the domain and range of a function.</a:t>
                </a:r>
              </a:p>
              <a:p>
                <a:pPr algn="ctr"/>
                <a:r>
                  <a:rPr lang="en-US" sz="3600" dirty="0"/>
                  <a:t>f(x)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6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US" sz="3600" dirty="0"/>
              </a:p>
              <a:p>
                <a:pPr algn="ctr"/>
                <a:endParaRPr lang="en-US" sz="1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1451" y="1907628"/>
                <a:ext cx="8410749" cy="4619296"/>
              </a:xfrm>
              <a:blipFill>
                <a:blip r:embed="rId2"/>
                <a:stretch>
                  <a:fillRect t="-2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248400" y="340698"/>
            <a:ext cx="246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</a:t>
            </a:r>
            <a:r>
              <a:rPr lang="en-US" sz="2800" b="1"/>
              <a:t>: </a:t>
            </a:r>
            <a:r>
              <a:rPr lang="en-US" sz="2800" b="1">
                <a:solidFill>
                  <a:srgbClr val="0070C0"/>
                </a:solidFill>
              </a:rPr>
              <a:t>BLUE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75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INVERSE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1451" y="1524318"/>
                <a:ext cx="8410749" cy="4901534"/>
              </a:xfrm>
            </p:spPr>
            <p:txBody>
              <a:bodyPr anchor="t">
                <a:normAutofit/>
              </a:bodyPr>
              <a:lstStyle/>
              <a:p>
                <a:pPr algn="ctr"/>
                <a:r>
                  <a:rPr lang="en-US" dirty="0"/>
                  <a:t>Find the inverse and, if necessary, restrict its domain so that it is a function.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i="1" dirty="0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400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40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400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000" i="1" dirty="0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1451" y="1524318"/>
                <a:ext cx="8410749" cy="4901534"/>
              </a:xfrm>
              <a:blipFill>
                <a:blip r:embed="rId2"/>
                <a:stretch>
                  <a:fillRect t="-1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740400" y="315298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CODE: </a:t>
            </a:r>
            <a:r>
              <a:rPr lang="en-US" sz="2800" b="1" dirty="0">
                <a:solidFill>
                  <a:schemeClr val="accent2"/>
                </a:solidFill>
              </a:rPr>
              <a:t>YELLOW</a:t>
            </a:r>
          </a:p>
        </p:txBody>
      </p:sp>
    </p:spTree>
    <p:extLst>
      <p:ext uri="{BB962C8B-B14F-4D97-AF65-F5344CB8AC3E}">
        <p14:creationId xmlns:p14="http://schemas.microsoft.com/office/powerpoint/2010/main" val="194385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pic>
        <p:nvPicPr>
          <p:cNvPr id="5" name="Picture 4" descr="orange-raffle-ticket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794" y="321418"/>
            <a:ext cx="1688954" cy="12533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92514" y="321418"/>
            <a:ext cx="2184400" cy="522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CODE: </a:t>
            </a:r>
            <a:r>
              <a:rPr lang="en-US" sz="2800" b="1" i="1" dirty="0">
                <a:solidFill>
                  <a:schemeClr val="tx2"/>
                </a:solidFill>
              </a:rPr>
              <a:t>RED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1451" y="1524318"/>
                <a:ext cx="8410749" cy="4466579"/>
              </a:xfrm>
            </p:spPr>
            <p:txBody>
              <a:bodyPr anchor="ctr">
                <a:normAutofit/>
              </a:bodyPr>
              <a:lstStyle/>
              <a:p>
                <a:pPr algn="ctr"/>
                <a:r>
                  <a:rPr lang="en-US" sz="3600" dirty="0"/>
                  <a:t>For each function below, find the inverse </a:t>
                </a:r>
                <a:r>
                  <a:rPr lang="en-US" sz="3600" u="sng" dirty="0"/>
                  <a:t>function</a:t>
                </a:r>
                <a:r>
                  <a:rPr lang="en-US" sz="3600" dirty="0"/>
                  <a:t>.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3600" dirty="0"/>
                  <a:t>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3600" dirty="0"/>
                  <a:t>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)=</m:t>
                    </m:r>
                    <m:rad>
                      <m:radPr>
                        <m:degHide m:val="on"/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16−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3600" dirty="0"/>
                  <a:t> </a:t>
                </a:r>
              </a:p>
            </p:txBody>
          </p:sp>
        </mc:Choice>
        <mc:Fallback>
          <p:sp>
            <p:nvSpPr>
              <p:cNvPr id="10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1451" y="1524318"/>
                <a:ext cx="8410749" cy="4466579"/>
              </a:xfrm>
              <a:blipFill>
                <a:blip r:embed="rId3"/>
                <a:stretch>
                  <a:fillRect l="-1957" t="-682" b="-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971" y="2965966"/>
            <a:ext cx="6446621" cy="12226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52" y="4151148"/>
            <a:ext cx="3211173" cy="96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95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8819</TotalTime>
  <Words>236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Essential</vt:lpstr>
      <vt:lpstr>Bell ringer</vt:lpstr>
      <vt:lpstr>FUNCTIONS</vt:lpstr>
      <vt:lpstr>INVERSE FUNCTIONS</vt:lpstr>
      <vt:lpstr>INVERSE FUNCTIONS</vt:lpstr>
      <vt:lpstr>INVERSE FUNCTIONS</vt:lpstr>
      <vt:lpstr>INVERSE FUNCTIONS</vt:lpstr>
      <vt:lpstr>INVERSE FUNCTIONS</vt:lpstr>
      <vt:lpstr>INVERSE FUNCTIONS</vt:lpstr>
      <vt:lpstr>EXIT TICKET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ringer</dc:title>
  <dc:creator>McKenna Phillips</dc:creator>
  <cp:lastModifiedBy>PHILLIPS, IDA M</cp:lastModifiedBy>
  <cp:revision>74</cp:revision>
  <dcterms:created xsi:type="dcterms:W3CDTF">2014-08-15T16:50:20Z</dcterms:created>
  <dcterms:modified xsi:type="dcterms:W3CDTF">2017-09-28T13:34:49Z</dcterms:modified>
</cp:coreProperties>
</file>