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7" r:id="rId2"/>
    <p:sldId id="260" r:id="rId3"/>
    <p:sldId id="259" r:id="rId4"/>
    <p:sldId id="297" r:id="rId5"/>
    <p:sldId id="302" r:id="rId6"/>
    <p:sldId id="303" r:id="rId7"/>
    <p:sldId id="304" r:id="rId8"/>
    <p:sldId id="305" r:id="rId9"/>
    <p:sldId id="29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8" d="100"/>
          <a:sy n="78" d="100"/>
        </p:scale>
        <p:origin x="432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7014"/>
            <a:ext cx="8229600" cy="40494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Grab a textbook and rip out pages 87-90 and 95.</a:t>
            </a:r>
          </a:p>
          <a:p>
            <a:pPr algn="ctr"/>
            <a:endParaRPr lang="en-US" sz="1800" dirty="0"/>
          </a:p>
          <a:p>
            <a:pPr algn="ctr"/>
            <a:r>
              <a:rPr lang="en-US" sz="4000" dirty="0" smtClean="0"/>
              <a:t>Complete parts A and B of ‘Explore’ on page 87.</a:t>
            </a:r>
            <a:endParaRPr lang="en-US" sz="4000" dirty="0" smtClean="0"/>
          </a:p>
          <a:p>
            <a:pPr algn="ctr"/>
            <a:endParaRPr lang="en-US" sz="3200" dirty="0"/>
          </a:p>
          <a:p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7" y="0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92" y="1158768"/>
            <a:ext cx="8735483" cy="24108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0" y="3292051"/>
            <a:ext cx="3441700" cy="348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ABSOLUTE VALUE INEQUALITIES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120105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Absolutely value inequalities can be solved </a:t>
            </a:r>
            <a:r>
              <a:rPr lang="en-US" sz="3200" smtClean="0"/>
              <a:t>by graphing.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06" y="2596241"/>
            <a:ext cx="3847514" cy="4022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959099"/>
            <a:ext cx="3860711" cy="105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943099"/>
            <a:ext cx="7695027" cy="435972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Complete part B at the top of page 89.</a:t>
            </a:r>
            <a:endParaRPr lang="en-US" sz="4000" dirty="0"/>
          </a:p>
          <a:p>
            <a:pPr algn="ctr"/>
            <a:r>
              <a:rPr lang="en-US" sz="3600" i="1" dirty="0" smtClean="0"/>
              <a:t>If you finish answer questions 3 and 4.</a:t>
            </a:r>
            <a:endParaRPr lang="en-US" sz="3600" i="1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48" y="1883547"/>
            <a:ext cx="8534494" cy="2868068"/>
          </a:xfrm>
        </p:spPr>
      </p:pic>
    </p:spTree>
    <p:extLst>
      <p:ext uri="{BB962C8B-B14F-4D97-AF65-F5344CB8AC3E}">
        <p14:creationId xmlns:p14="http://schemas.microsoft.com/office/powerpoint/2010/main" val="9745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120105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Absolutely value inequalities can also be solved algebraically.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930" y="2603500"/>
            <a:ext cx="4392385" cy="105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9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05608" y="1719555"/>
            <a:ext cx="7307664" cy="472802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Complete part B on page 90.</a:t>
            </a:r>
          </a:p>
          <a:p>
            <a:pPr algn="ctr"/>
            <a:r>
              <a:rPr lang="en-US" sz="3600" i="1" dirty="0" smtClean="0"/>
              <a:t>If you finish, think about question 8</a:t>
            </a:r>
            <a:r>
              <a:rPr lang="en-US" sz="4000" dirty="0" smtClean="0"/>
              <a:t>.</a:t>
            </a:r>
            <a:endParaRPr lang="en-US" sz="40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58" y="1524318"/>
            <a:ext cx="6266542" cy="52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17286" y="2465614"/>
            <a:ext cx="8294914" cy="3887697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/>
              <a:t>CLASSWORK</a:t>
            </a:r>
          </a:p>
          <a:p>
            <a:pPr algn="ctr"/>
            <a:r>
              <a:rPr lang="en-US" sz="3600" dirty="0" smtClean="0"/>
              <a:t>Complete #12, 13, and 14 on page 95.</a:t>
            </a:r>
          </a:p>
          <a:p>
            <a:pPr algn="ctr"/>
            <a:r>
              <a:rPr lang="en-US" sz="3600" i="1" dirty="0" smtClean="0"/>
              <a:t>If you finish early, you may complete #15 and 16 for extra credit.</a:t>
            </a:r>
            <a:endParaRPr lang="en-US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7503</TotalTime>
  <Words>162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Black</vt:lpstr>
      <vt:lpstr>Calibri</vt:lpstr>
      <vt:lpstr>Arial</vt:lpstr>
      <vt:lpstr>Essential</vt:lpstr>
      <vt:lpstr>Bell ringer</vt:lpstr>
      <vt:lpstr>FUNCTIONS</vt:lpstr>
      <vt:lpstr>ABSOLUTE VALUE INEQUALITIES</vt:lpstr>
      <vt:lpstr>ABSOLUTE VALUE INEQUALITIES</vt:lpstr>
      <vt:lpstr>ABSOLUTE VALUE INEQUALITIES</vt:lpstr>
      <vt:lpstr>ABSOLUTE VALUE INEQUALITIES</vt:lpstr>
      <vt:lpstr>ABSOLUTE VALUE INEQUALITIES</vt:lpstr>
      <vt:lpstr>ABSOLUTE VALUE INEQUALITIES</vt:lpstr>
      <vt:lpstr>ABSOLUTE VALUE INEQUALITIES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66</cp:revision>
  <dcterms:created xsi:type="dcterms:W3CDTF">2014-08-15T16:50:20Z</dcterms:created>
  <dcterms:modified xsi:type="dcterms:W3CDTF">2017-10-04T14:53:43Z</dcterms:modified>
</cp:coreProperties>
</file>