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7" r:id="rId2"/>
    <p:sldId id="260" r:id="rId3"/>
    <p:sldId id="287" r:id="rId4"/>
    <p:sldId id="288" r:id="rId5"/>
    <p:sldId id="289" r:id="rId6"/>
    <p:sldId id="290" r:id="rId7"/>
    <p:sldId id="29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8" d="100"/>
          <a:sy n="78" d="100"/>
        </p:scale>
        <p:origin x="43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23,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41507"/>
                <a:ext cx="8229600" cy="487359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Rewrite each interval below in a different form.</a:t>
                </a:r>
                <a:endParaRPr lang="en-US" sz="3600" dirty="0" smtClean="0"/>
              </a:p>
              <a:p>
                <a:r>
                  <a:rPr lang="en-US" sz="3200" dirty="0" smtClean="0"/>
                  <a:t>     </a:t>
                </a:r>
                <a:r>
                  <a:rPr lang="en-US" sz="4000" dirty="0" smtClean="0"/>
                  <a:t>1</a:t>
                </a:r>
                <a:r>
                  <a:rPr lang="en-US" sz="4000" dirty="0" smtClean="0"/>
                  <a:t>.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charset="0"/>
                      </a:rPr>
                      <m:t>(−3,5]</m:t>
                    </m:r>
                  </m:oMath>
                </a14:m>
                <a:endParaRPr lang="en-US" sz="4000" dirty="0" smtClean="0"/>
              </a:p>
              <a:p>
                <a:endParaRPr lang="en-US" sz="1800" dirty="0" smtClean="0"/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</a:t>
                </a:r>
                <a:r>
                  <a:rPr lang="en-US" sz="4000" dirty="0" smtClean="0"/>
                  <a:t>2.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charset="0"/>
                      </a:rPr>
                      <m:t>𝑥</m:t>
                    </m:r>
                    <m:r>
                      <a:rPr lang="en-US" sz="4000" i="1" dirty="0" smtClean="0">
                        <a:latin typeface="Cambria Math" charset="0"/>
                      </a:rPr>
                      <m:t>&gt;−1</m:t>
                    </m:r>
                  </m:oMath>
                </a14:m>
                <a:r>
                  <a:rPr lang="en-US" sz="4000" b="0" dirty="0" smtClean="0"/>
                  <a:t> </a:t>
                </a:r>
                <a:endParaRPr lang="en-US" sz="4000" b="0" dirty="0" smtClean="0"/>
              </a:p>
              <a:p>
                <a:endParaRPr lang="en-US" dirty="0" smtClean="0"/>
              </a:p>
              <a:p>
                <a:r>
                  <a:rPr lang="en-US" sz="4000" dirty="0" smtClean="0"/>
                  <a:t>    </a:t>
                </a:r>
                <a:r>
                  <a:rPr lang="en-US" sz="4000" dirty="0" smtClean="0"/>
                  <a:t>3. All real numbers </a:t>
                </a:r>
                <a:r>
                  <a:rPr lang="en-US" sz="4000" u="sng" dirty="0" smtClean="0"/>
                  <a:t>except</a:t>
                </a:r>
                <a:r>
                  <a:rPr lang="en-US" sz="4000" dirty="0" smtClean="0"/>
                  <a:t> 3</a:t>
                </a:r>
                <a:endParaRPr lang="en-US" sz="40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41507"/>
                <a:ext cx="8229600" cy="4873593"/>
              </a:xfrm>
              <a:blipFill rotWithShape="0">
                <a:blip r:embed="rId2"/>
                <a:stretch>
                  <a:fillRect t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DOMAIN &amp; RANGE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DOMAIN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sz="3200" smtClean="0"/>
              <a:t>Functions </a:t>
            </a:r>
            <a:r>
              <a:rPr lang="en-US" sz="3200" dirty="0" smtClean="0"/>
              <a:t>can be graphed with a </a:t>
            </a:r>
            <a:r>
              <a:rPr lang="en-US" sz="3200" u="sng" dirty="0" smtClean="0"/>
              <a:t>restricted domain</a:t>
            </a:r>
            <a:r>
              <a:rPr lang="en-US" sz="3200" dirty="0" smtClean="0"/>
              <a:t>.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51" y="2716303"/>
            <a:ext cx="5223164" cy="66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8" y="3376703"/>
            <a:ext cx="3093356" cy="307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DOMAIN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42" b="78733"/>
          <a:stretch/>
        </p:blipFill>
        <p:spPr>
          <a:xfrm>
            <a:off x="1061358" y="1712298"/>
            <a:ext cx="6778672" cy="766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2661238"/>
            <a:ext cx="3641271" cy="36412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8639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05189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Domain and range can be important in the context of an applied function.</a:t>
            </a:r>
          </a:p>
          <a:p>
            <a:pPr algn="ctr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7" y="2117559"/>
            <a:ext cx="7449358" cy="1223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7" y="3340588"/>
            <a:ext cx="31623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8639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051898"/>
            <a:ext cx="8410749" cy="19199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State the domain and range of the graph below. If this graph represents Joyce’s jog, explain what the domain and range mean in the context of the situation.</a:t>
            </a:r>
            <a:endParaRPr lang="en-US" dirty="0" smtClean="0"/>
          </a:p>
          <a:p>
            <a:pPr algn="ctr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971800"/>
            <a:ext cx="3276695" cy="33970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5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443"/>
            <a:ext cx="5791200" cy="908639"/>
          </a:xfrm>
        </p:spPr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124082"/>
            <a:ext cx="8703129" cy="51692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Find the endpoints for each of the restricted domains below and find the corresponding range.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State the domain and range of the situation described below.</a:t>
            </a:r>
            <a:endParaRPr lang="en-US" dirty="0" smtClean="0"/>
          </a:p>
          <a:p>
            <a:pPr algn="ctr"/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117" y="2845076"/>
            <a:ext cx="5534093" cy="7402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602" y="2057346"/>
            <a:ext cx="4892586" cy="8154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65" y="4965335"/>
            <a:ext cx="7743996" cy="13280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243" y="1574800"/>
            <a:ext cx="7881690" cy="452596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endParaRPr lang="en-US" sz="800" dirty="0" smtClean="0"/>
          </a:p>
          <a:p>
            <a:pPr marL="457200" lvl="0" indent="-457200">
              <a:buAutoNum type="arabicPeriod"/>
            </a:pPr>
            <a:r>
              <a:rPr lang="en-US" sz="2500" dirty="0" smtClean="0"/>
              <a:t>Find the endpoint(s) and range of the restricted function.</a:t>
            </a:r>
          </a:p>
          <a:p>
            <a:pPr marL="457200" lvl="0" indent="-457200">
              <a:buAutoNum type="arabicPeriod"/>
            </a:pPr>
            <a:endParaRPr lang="en-US" sz="800" dirty="0" smtClean="0"/>
          </a:p>
          <a:p>
            <a:pPr marL="457200" lvl="0" indent="-457200">
              <a:buAutoNum type="arabicPeriod"/>
            </a:pPr>
            <a:endParaRPr lang="en-US" sz="800" dirty="0"/>
          </a:p>
          <a:p>
            <a:pPr marL="457200" lvl="0" indent="-457200">
              <a:buAutoNum type="arabicPeriod"/>
            </a:pPr>
            <a:endParaRPr lang="en-US" sz="800" dirty="0" smtClean="0"/>
          </a:p>
          <a:p>
            <a:pPr marL="457200" lvl="0" indent="-457200">
              <a:buAutoNum type="arabicPeriod"/>
            </a:pPr>
            <a:endParaRPr lang="en-US" sz="800" dirty="0"/>
          </a:p>
          <a:p>
            <a:pPr marL="457200" lvl="0" indent="-457200">
              <a:buAutoNum type="arabicPeriod"/>
            </a:pPr>
            <a:endParaRPr lang="en-US" sz="800" dirty="0" smtClean="0"/>
          </a:p>
          <a:p>
            <a:pPr marL="457200" lvl="0" indent="-457200">
              <a:buAutoNum type="arabicPeriod"/>
            </a:pPr>
            <a:r>
              <a:rPr lang="en-US" sz="2500" dirty="0" smtClean="0"/>
              <a:t>Determine the domain and range of the </a:t>
            </a:r>
            <a:r>
              <a:rPr lang="en-US" sz="2500" dirty="0" smtClean="0"/>
              <a:t>situation described below.</a:t>
            </a:r>
            <a:endParaRPr lang="en-US" sz="2500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36" b="7580"/>
          <a:stretch/>
        </p:blipFill>
        <p:spPr>
          <a:xfrm>
            <a:off x="3331646" y="2474903"/>
            <a:ext cx="2288717" cy="6797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44" t="-32433"/>
          <a:stretch/>
        </p:blipFill>
        <p:spPr>
          <a:xfrm>
            <a:off x="3091650" y="2865241"/>
            <a:ext cx="2876248" cy="916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1" y="4700012"/>
            <a:ext cx="8014031" cy="14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5193</TotalTime>
  <Words>172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Black</vt:lpstr>
      <vt:lpstr>Calibri</vt:lpstr>
      <vt:lpstr>Cambria Math</vt:lpstr>
      <vt:lpstr>Arial</vt:lpstr>
      <vt:lpstr>Essential</vt:lpstr>
      <vt:lpstr>Bell ringer</vt:lpstr>
      <vt:lpstr>FUNCTIONS</vt:lpstr>
      <vt:lpstr>RESTRICTED DOMAIN</vt:lpstr>
      <vt:lpstr>RESTRICTED DOMAIN</vt:lpstr>
      <vt:lpstr>APPLICATION</vt:lpstr>
      <vt:lpstr>APPLICATION</vt:lpstr>
      <vt:lpstr>DOMAIN &amp; RANGE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57</cp:revision>
  <dcterms:created xsi:type="dcterms:W3CDTF">2014-08-15T16:50:20Z</dcterms:created>
  <dcterms:modified xsi:type="dcterms:W3CDTF">2017-08-24T02:20:47Z</dcterms:modified>
</cp:coreProperties>
</file>